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08D08B-5545-481F-ACA3-FFF3EC6A5494}" v="996" dt="2024-05-11T08:00:47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850" y="72"/>
      </p:cViewPr>
      <p:guideLst>
        <p:guide orient="horz" pos="223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457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16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091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3035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933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721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06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304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7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66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76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85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62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289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985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04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284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90936-D8BB-43C2-95F8-4E0C43615D8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B857A-81BD-42EE-BE2A-3A194F4C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5712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0D9BA-7C2C-2876-5A97-F16F39120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074" y="79582"/>
            <a:ext cx="9905998" cy="1540497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Circuit Diagram: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670FE0-2415-6E27-1B39-D4BF18F5B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" r="2524"/>
          <a:stretch/>
        </p:blipFill>
        <p:spPr>
          <a:xfrm>
            <a:off x="1022074" y="1620079"/>
            <a:ext cx="10147852" cy="47509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accent2"/>
            </a:solidFill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436503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AEC7A-3B26-0937-9043-B66E69D0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523" y="0"/>
            <a:ext cx="9905999" cy="1905000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Components: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5AF54-33C5-E5FB-EE4D-7C1A19F05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2706" y="3418017"/>
            <a:ext cx="3195240" cy="576262"/>
          </a:xfrm>
        </p:spPr>
        <p:txBody>
          <a:bodyPr/>
          <a:lstStyle/>
          <a:p>
            <a:pPr algn="ctr"/>
            <a:r>
              <a:rPr lang="en-US" b="1" dirty="0"/>
              <a:t>Arduino Nano</a:t>
            </a:r>
          </a:p>
        </p:txBody>
      </p:sp>
      <p:pic>
        <p:nvPicPr>
          <p:cNvPr id="108" name="Picture Placeholder 107" descr="A blue circuit board with white and black components&#10;&#10;Description automatically generated">
            <a:extLst>
              <a:ext uri="{FF2B5EF4-FFF2-40B4-BE49-F238E27FC236}">
                <a16:creationId xmlns:a16="http://schemas.microsoft.com/office/drawing/2014/main" id="{A2311378-4541-EF88-4CC1-B9E18AF5967D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51" b="13751"/>
          <a:stretch>
            <a:fillRect/>
          </a:stretch>
        </p:blipFill>
        <p:spPr>
          <a:xfrm>
            <a:off x="1157923" y="1568317"/>
            <a:ext cx="3195240" cy="186813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7957B9-5AB9-AAB9-EF01-D7C901F319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32658" y="3418017"/>
            <a:ext cx="3200400" cy="576262"/>
          </a:xfrm>
        </p:spPr>
        <p:txBody>
          <a:bodyPr/>
          <a:lstStyle/>
          <a:p>
            <a:pPr algn="ctr"/>
            <a:r>
              <a:rPr lang="en-US" b="1" dirty="0"/>
              <a:t>breadboard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B7D1EB-4842-430D-2EC9-F47F05330A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50781" y="3429000"/>
            <a:ext cx="3190741" cy="576262"/>
          </a:xfrm>
        </p:spPr>
        <p:txBody>
          <a:bodyPr/>
          <a:lstStyle/>
          <a:p>
            <a:pPr algn="ctr"/>
            <a:r>
              <a:rPr lang="en-US" b="1" dirty="0"/>
              <a:t>Servo motor</a:t>
            </a:r>
          </a:p>
        </p:txBody>
      </p:sp>
      <p:pic>
        <p:nvPicPr>
          <p:cNvPr id="106" name="Picture Placeholder 105" descr="A small blue electric motor with a white propeller&#10;&#10;Description automatically generated">
            <a:extLst>
              <a:ext uri="{FF2B5EF4-FFF2-40B4-BE49-F238E27FC236}">
                <a16:creationId xmlns:a16="http://schemas.microsoft.com/office/drawing/2014/main" id="{2AEE5C85-4F1E-3E04-E599-6DDD814BF338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03" b="13303"/>
          <a:stretch>
            <a:fillRect/>
          </a:stretch>
        </p:blipFill>
        <p:spPr>
          <a:xfrm>
            <a:off x="7921729" y="1549884"/>
            <a:ext cx="3194969" cy="1905001"/>
          </a:xfrm>
        </p:spPr>
      </p:pic>
      <p:pic>
        <p:nvPicPr>
          <p:cNvPr id="109" name="Picture Placeholder 107">
            <a:extLst>
              <a:ext uri="{FF2B5EF4-FFF2-40B4-BE49-F238E27FC236}">
                <a16:creationId xmlns:a16="http://schemas.microsoft.com/office/drawing/2014/main" id="{264749F3-CDA1-5880-BAD6-95D2C9AAA1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" r="737"/>
          <a:stretch/>
        </p:blipFill>
        <p:spPr>
          <a:xfrm>
            <a:off x="2280805" y="4128956"/>
            <a:ext cx="3195240" cy="2057403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0" name="Picture Placeholder 107">
            <a:extLst>
              <a:ext uri="{FF2B5EF4-FFF2-40B4-BE49-F238E27FC236}">
                <a16:creationId xmlns:a16="http://schemas.microsoft.com/office/drawing/2014/main" id="{3E382A80-8607-0B06-7B06-6BC548830B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" r="585"/>
          <a:stretch/>
        </p:blipFill>
        <p:spPr>
          <a:xfrm>
            <a:off x="4539826" y="1513015"/>
            <a:ext cx="3195240" cy="1905001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1" name="Picture Placeholder 107">
            <a:extLst>
              <a:ext uri="{FF2B5EF4-FFF2-40B4-BE49-F238E27FC236}">
                <a16:creationId xmlns:a16="http://schemas.microsoft.com/office/drawing/2014/main" id="{E68F5C96-76DF-71FB-F75B-B639EB8D31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" b="1014"/>
          <a:stretch/>
        </p:blipFill>
        <p:spPr>
          <a:xfrm>
            <a:off x="6564606" y="4128957"/>
            <a:ext cx="3195240" cy="2057403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4" name="TextBox 113">
            <a:extLst>
              <a:ext uri="{FF2B5EF4-FFF2-40B4-BE49-F238E27FC236}">
                <a16:creationId xmlns:a16="http://schemas.microsoft.com/office/drawing/2014/main" id="{A8704C2A-3E9A-4CBF-252F-07B5684A6F7B}"/>
              </a:ext>
            </a:extLst>
          </p:cNvPr>
          <p:cNvSpPr txBox="1"/>
          <p:nvPr/>
        </p:nvSpPr>
        <p:spPr>
          <a:xfrm>
            <a:off x="2428027" y="6321036"/>
            <a:ext cx="2900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ULTRASONIC SENSOR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4A617199-B597-46D8-181C-769B60CB9A92}"/>
              </a:ext>
            </a:extLst>
          </p:cNvPr>
          <p:cNvSpPr txBox="1"/>
          <p:nvPr/>
        </p:nvSpPr>
        <p:spPr>
          <a:xfrm>
            <a:off x="6774425" y="6321040"/>
            <a:ext cx="2985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WIRES</a:t>
            </a:r>
          </a:p>
        </p:txBody>
      </p:sp>
    </p:spTree>
    <p:extLst>
      <p:ext uri="{BB962C8B-B14F-4D97-AF65-F5344CB8AC3E}">
        <p14:creationId xmlns:p14="http://schemas.microsoft.com/office/powerpoint/2010/main" val="3718895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5B8DCC8-2E67-59DD-B489-5575C2574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Transducers: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72753A7-5E4D-3203-5002-EC80581DB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237886"/>
              </p:ext>
            </p:extLst>
          </p:nvPr>
        </p:nvGraphicFramePr>
        <p:xfrm>
          <a:off x="1445342" y="2628325"/>
          <a:ext cx="9157110" cy="2582772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3052370">
                  <a:extLst>
                    <a:ext uri="{9D8B030D-6E8A-4147-A177-3AD203B41FA5}">
                      <a16:colId xmlns:a16="http://schemas.microsoft.com/office/drawing/2014/main" val="704846177"/>
                    </a:ext>
                  </a:extLst>
                </a:gridCol>
                <a:gridCol w="3052370">
                  <a:extLst>
                    <a:ext uri="{9D8B030D-6E8A-4147-A177-3AD203B41FA5}">
                      <a16:colId xmlns:a16="http://schemas.microsoft.com/office/drawing/2014/main" val="2203591562"/>
                    </a:ext>
                  </a:extLst>
                </a:gridCol>
                <a:gridCol w="3052370">
                  <a:extLst>
                    <a:ext uri="{9D8B030D-6E8A-4147-A177-3AD203B41FA5}">
                      <a16:colId xmlns:a16="http://schemas.microsoft.com/office/drawing/2014/main" val="3828711619"/>
                    </a:ext>
                  </a:extLst>
                </a:gridCol>
              </a:tblGrid>
              <a:tr h="789871">
                <a:tc>
                  <a:txBody>
                    <a:bodyPr/>
                    <a:lstStyle/>
                    <a:p>
                      <a:r>
                        <a:rPr lang="en-US" sz="3200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Input</a:t>
                      </a:r>
                      <a:r>
                        <a:rPr lang="en-US" sz="32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083204"/>
                  </a:ext>
                </a:extLst>
              </a:tr>
              <a:tr h="789871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en-US" dirty="0"/>
                        <a:t>Ultrasonic Sensor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Electrical Energy/Sound Energy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Sound Energy/Electrical Energy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582629"/>
                  </a:ext>
                </a:extLst>
              </a:tr>
              <a:tr h="10030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Servo Motor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Electrical Energy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Mechanical Energy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07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4285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1CE55-1D51-8F03-7423-B61FA6B37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1445"/>
            <a:ext cx="9905998" cy="1478570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Project operation:</a:t>
            </a:r>
          </a:p>
        </p:txBody>
      </p:sp>
      <p:pic>
        <p:nvPicPr>
          <p:cNvPr id="5" name="WhatsApp Video 2024-05-15 at 09.44.11_882b8ef9">
            <a:hlinkClick r:id="" action="ppaction://media"/>
            <a:extLst>
              <a:ext uri="{FF2B5EF4-FFF2-40B4-BE49-F238E27FC236}">
                <a16:creationId xmlns:a16="http://schemas.microsoft.com/office/drawing/2014/main" id="{5C9A927B-0F07-4C82-AFEF-FFF26CF5BB5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9043" y="1390463"/>
            <a:ext cx="4810813" cy="49820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2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59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58" name="Group 657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500" name="Group 499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59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0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1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2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3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4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5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6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7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8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9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0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1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2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3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4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5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6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7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8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9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0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1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2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3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4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5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01" name="Group 500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86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7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8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9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0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1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2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3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4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5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 useBgFill="1">
        <p:nvSpPr>
          <p:cNvPr id="696" name="Rectangle 695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7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CD4C9F-B6A4-A3A1-16E6-D6DAD6596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553" y="9525"/>
            <a:ext cx="5215909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AC Bridge application: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73C4F-0007-7905-8D8E-80B7DD2CE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3774" y="1182270"/>
            <a:ext cx="6122487" cy="5139155"/>
          </a:xfr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r>
              <a:rPr lang="en-US" sz="3600" b="1" dirty="0"/>
              <a:t>Filter Design and Analysis:</a:t>
            </a:r>
            <a:endParaRPr lang="en-US" sz="3600" dirty="0"/>
          </a:p>
          <a:p>
            <a:endParaRPr lang="en-US" sz="2000" dirty="0"/>
          </a:p>
          <a:p>
            <a:r>
              <a:rPr lang="en-US" sz="2600" dirty="0"/>
              <a:t>AC circuits are used in phase shifting and filtering undesirable signals.</a:t>
            </a:r>
          </a:p>
          <a:p>
            <a:endParaRPr lang="en-US" sz="2600" dirty="0"/>
          </a:p>
          <a:p>
            <a:r>
              <a:rPr lang="en-US" sz="2600" dirty="0"/>
              <a:t>It’s essential for signal processing, noise reduction, and frequency selection.</a:t>
            </a:r>
          </a:p>
          <a:p>
            <a:endParaRPr lang="en-US" sz="2600" dirty="0"/>
          </a:p>
          <a:p>
            <a:r>
              <a:rPr lang="en-US" sz="2600" dirty="0"/>
              <a:t>For example, Designing and optimizing filters for a specific cutoff frequencies and attenuation rates for various applications.</a:t>
            </a:r>
          </a:p>
          <a:p>
            <a:endParaRPr lang="en-US" sz="2600" dirty="0"/>
          </a:p>
          <a:p>
            <a:r>
              <a:rPr lang="en-US" sz="2600" dirty="0" err="1"/>
              <a:t>i.e</a:t>
            </a:r>
            <a:r>
              <a:rPr lang="en-US" sz="2600" dirty="0"/>
              <a:t>: Audio, Telecommunications, and Signal processing.</a:t>
            </a:r>
          </a:p>
          <a:p>
            <a:endParaRPr lang="en-US" sz="2600" dirty="0"/>
          </a:p>
          <a:p>
            <a:endParaRPr lang="en-US" sz="26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grpSp>
        <p:nvGrpSpPr>
          <p:cNvPr id="698" name="Group 697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00" name="Picture Placeholder 699" descr="A diagram of a square with lines and arrows&#10;&#10;Description automatically generated">
            <a:extLst>
              <a:ext uri="{FF2B5EF4-FFF2-40B4-BE49-F238E27FC236}">
                <a16:creationId xmlns:a16="http://schemas.microsoft.com/office/drawing/2014/main" id="{923BB4F2-483A-6A03-A452-63CB350060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" r="1669"/>
          <a:stretch>
            <a:fillRect/>
          </a:stretch>
        </p:blipFill>
        <p:spPr>
          <a:xfrm>
            <a:off x="7718376" y="1340997"/>
            <a:ext cx="3730674" cy="45445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4354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286</TotalTime>
  <Words>104</Words>
  <Application>Microsoft Office PowerPoint</Application>
  <PresentationFormat>Widescreen</PresentationFormat>
  <Paragraphs>30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Circuit</vt:lpstr>
      <vt:lpstr>Circuit Diagram:</vt:lpstr>
      <vt:lpstr>Components:</vt:lpstr>
      <vt:lpstr>Transducers:</vt:lpstr>
      <vt:lpstr>Project operation:</vt:lpstr>
      <vt:lpstr>AC Bridge application: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members:</dc:title>
  <dc:creator>bavly osama</dc:creator>
  <cp:lastModifiedBy>Abanoub Osama Fawzy Ayaad 2201329</cp:lastModifiedBy>
  <cp:revision>4</cp:revision>
  <dcterms:created xsi:type="dcterms:W3CDTF">2024-05-10T14:09:57Z</dcterms:created>
  <dcterms:modified xsi:type="dcterms:W3CDTF">2024-10-03T18:04:15Z</dcterms:modified>
</cp:coreProperties>
</file>

<file path=docProps/thumbnail.jpeg>
</file>